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4" r:id="rId4"/>
    <p:sldId id="265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FF5A5-0339-4AF1-9445-989DE20D151B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32168-C8F9-4D79-BD5C-064A4B08A5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49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32168-C8F9-4D79-BD5C-064A4B08A58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66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32168-C8F9-4D79-BD5C-064A4B08A58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154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58108" y="314264"/>
            <a:ext cx="1168906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2A (problème 1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Chez le fleuriste</a:t>
            </a:r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r>
              <a:rPr lang="fr-FR" sz="3200" dirty="0"/>
              <a:t>Après ces achats,</a:t>
            </a:r>
          </a:p>
          <a:p>
            <a:pPr fontAlgn="base"/>
            <a:r>
              <a:rPr lang="fr-FR" sz="3200" dirty="0"/>
              <a:t>combien d’argent</a:t>
            </a:r>
          </a:p>
          <a:p>
            <a:pPr fontAlgn="base"/>
            <a:r>
              <a:rPr lang="fr-FR" sz="3200" dirty="0"/>
              <a:t>reste-t-il dans le</a:t>
            </a:r>
          </a:p>
          <a:p>
            <a:pPr fontAlgn="base"/>
            <a:r>
              <a:rPr lang="fr-FR" sz="3200" dirty="0"/>
              <a:t>porte-monnaie ?</a:t>
            </a:r>
            <a:endParaRPr lang="fr-FR" sz="3200" i="1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E2C3D484-C8D5-4860-9CEA-7B18E1084CCD}"/>
              </a:ext>
            </a:extLst>
          </p:cNvPr>
          <p:cNvGrpSpPr>
            <a:grpSpLocks/>
          </p:cNvGrpSpPr>
          <p:nvPr/>
        </p:nvGrpSpPr>
        <p:grpSpPr>
          <a:xfrm>
            <a:off x="3694922" y="2155370"/>
            <a:ext cx="8138970" cy="3973227"/>
            <a:chOff x="0" y="0"/>
            <a:chExt cx="2349000" cy="993240"/>
          </a:xfrm>
        </p:grpSpPr>
        <p:pic>
          <p:nvPicPr>
            <p:cNvPr id="9" name="Image2">
              <a:extLst>
                <a:ext uri="{FF2B5EF4-FFF2-40B4-BE49-F238E27FC236}">
                  <a16:creationId xmlns:a16="http://schemas.microsoft.com/office/drawing/2014/main" id="{F8E1F8DA-F4F5-4972-8A7D-3588674420E0}"/>
                </a:ext>
              </a:extLst>
            </p:cNvPr>
            <p:cNvPicPr/>
            <p:nvPr/>
          </p:nvPicPr>
          <p:blipFill>
            <a:blip r:embed="rId3"/>
            <a:srcRect t="22349" r="72148" b="20509"/>
            <a:stretch/>
          </p:blipFill>
          <p:spPr>
            <a:xfrm>
              <a:off x="0" y="0"/>
              <a:ext cx="1002600" cy="9932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" name="Image2">
              <a:extLst>
                <a:ext uri="{FF2B5EF4-FFF2-40B4-BE49-F238E27FC236}">
                  <a16:creationId xmlns:a16="http://schemas.microsoft.com/office/drawing/2014/main" id="{2D47EC1B-41D4-4D5E-B50B-AFD1B07A2CB0}"/>
                </a:ext>
              </a:extLst>
            </p:cNvPr>
            <p:cNvPicPr/>
            <p:nvPr/>
          </p:nvPicPr>
          <p:blipFill>
            <a:blip r:embed="rId4"/>
            <a:srcRect l="27546"/>
            <a:stretch/>
          </p:blipFill>
          <p:spPr>
            <a:xfrm>
              <a:off x="1011600" y="48240"/>
              <a:ext cx="1337400" cy="891000"/>
            </a:xfrm>
            <a:prstGeom prst="rect">
              <a:avLst/>
            </a:prstGeom>
            <a:ln w="0"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40000"/>
                <a:lumOff val="6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20C270-CC17-4343-AB03-2EF9E8C89D1C}"/>
              </a:ext>
            </a:extLst>
          </p:cNvPr>
          <p:cNvSpPr txBox="1"/>
          <p:nvPr/>
        </p:nvSpPr>
        <p:spPr>
          <a:xfrm>
            <a:off x="373224" y="428337"/>
            <a:ext cx="116780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2A (problème 2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Les rangées de salades</a:t>
            </a:r>
            <a:endParaRPr lang="fr-FR" sz="3200" dirty="0"/>
          </a:p>
          <a:p>
            <a:pPr fontAlgn="base"/>
            <a:r>
              <a:rPr lang="fr-FR" sz="3200" dirty="0"/>
              <a:t>Dans le jardin, il y a 30 salades.</a:t>
            </a:r>
          </a:p>
          <a:p>
            <a:pPr fontAlgn="base"/>
            <a:r>
              <a:rPr lang="fr-FR" sz="3200" dirty="0"/>
              <a:t>Sur chaque rangée, il y a le</a:t>
            </a:r>
          </a:p>
          <a:p>
            <a:pPr fontAlgn="base"/>
            <a:r>
              <a:rPr lang="fr-FR" sz="3200" dirty="0"/>
              <a:t>même nombre de salades.</a:t>
            </a:r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r>
              <a:rPr lang="fr-FR" sz="3200" dirty="0"/>
              <a:t>Combien a-t-on planté de rangées de salades ?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E759F91-DA73-4714-B18B-D910E83E756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2109495"/>
            <a:ext cx="4569272" cy="366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6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30194" y="315028"/>
            <a:ext cx="11531607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2A</a:t>
            </a:r>
          </a:p>
          <a:p>
            <a:pPr algn="ctr"/>
            <a:endParaRPr lang="fr-FR" sz="4800" dirty="0"/>
          </a:p>
          <a:p>
            <a:pPr fontAlgn="base"/>
            <a:r>
              <a:rPr lang="fr-FR" sz="3200" b="1" u="sng" dirty="0"/>
              <a:t>Les carrés</a:t>
            </a:r>
            <a:endParaRPr lang="fr-FR" sz="3200" dirty="0"/>
          </a:p>
          <a:p>
            <a:pPr fontAlgn="base"/>
            <a:r>
              <a:rPr lang="fr-FR" sz="3200" dirty="0"/>
              <a:t>Relie des points pour former un carré.</a:t>
            </a:r>
          </a:p>
          <a:p>
            <a:pPr fontAlgn="base"/>
            <a:r>
              <a:rPr lang="fr-FR" sz="3200" dirty="0"/>
              <a:t>Trouve tous les carrés possibles.</a:t>
            </a:r>
          </a:p>
          <a:p>
            <a:pPr algn="ctr"/>
            <a:endParaRPr lang="fr-FR" sz="2800" u="sng" dirty="0"/>
          </a:p>
          <a:p>
            <a:pPr algn="ctr"/>
            <a:endParaRPr lang="fr-FR" sz="2800" b="1" i="1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n°1 :</a:t>
            </a:r>
            <a:r>
              <a:rPr lang="fr-FR" sz="2800" dirty="0"/>
              <a:t> problème atypique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8" name="Image6">
            <a:extLst>
              <a:ext uri="{FF2B5EF4-FFF2-40B4-BE49-F238E27FC236}">
                <a16:creationId xmlns:a16="http://schemas.microsoft.com/office/drawing/2014/main" id="{A06C9DE0-BF15-45A7-8D96-82A81CAA84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396374" y="2123282"/>
            <a:ext cx="3507692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499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30194" y="296367"/>
            <a:ext cx="1153160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2A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b="1" i="1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n°2 :</a:t>
            </a:r>
            <a:r>
              <a:rPr lang="fr-FR" sz="2800" dirty="0"/>
              <a:t> production d’énoncé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8" name="Image7">
            <a:extLst>
              <a:ext uri="{FF2B5EF4-FFF2-40B4-BE49-F238E27FC236}">
                <a16:creationId xmlns:a16="http://schemas.microsoft.com/office/drawing/2014/main" id="{BC3DB9AF-64C5-40CB-945A-2658744CADD0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2321767" y="1558213"/>
            <a:ext cx="7548465" cy="419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2946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147</Words>
  <Application>Microsoft Office PowerPoint</Application>
  <PresentationFormat>Grand écran</PresentationFormat>
  <Paragraphs>56</Paragraphs>
  <Slides>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26</cp:revision>
  <dcterms:created xsi:type="dcterms:W3CDTF">2024-01-15T15:53:14Z</dcterms:created>
  <dcterms:modified xsi:type="dcterms:W3CDTF">2025-03-02T15:49:26Z</dcterms:modified>
</cp:coreProperties>
</file>