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4" r:id="rId4"/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5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2A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Chez le fleuriste</a:t>
            </a:r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Après ces achats,</a:t>
            </a:r>
          </a:p>
          <a:p>
            <a:pPr fontAlgn="base"/>
            <a:r>
              <a:rPr lang="fr-FR" sz="3200" dirty="0"/>
              <a:t>combien d’argent</a:t>
            </a:r>
          </a:p>
          <a:p>
            <a:pPr fontAlgn="base"/>
            <a:r>
              <a:rPr lang="fr-FR" sz="3200" dirty="0"/>
              <a:t>reste-t-il dans le</a:t>
            </a:r>
          </a:p>
          <a:p>
            <a:pPr fontAlgn="base"/>
            <a:r>
              <a:rPr lang="fr-FR" sz="3200" dirty="0"/>
              <a:t>porte-monnaie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C3D484-C8D5-4860-9CEA-7B18E1084CCD}"/>
              </a:ext>
            </a:extLst>
          </p:cNvPr>
          <p:cNvGrpSpPr>
            <a:grpSpLocks/>
          </p:cNvGrpSpPr>
          <p:nvPr/>
        </p:nvGrpSpPr>
        <p:grpSpPr>
          <a:xfrm>
            <a:off x="3694922" y="2155370"/>
            <a:ext cx="8138970" cy="3973227"/>
            <a:chOff x="0" y="0"/>
            <a:chExt cx="2349000" cy="993240"/>
          </a:xfrm>
        </p:grpSpPr>
        <p:pic>
          <p:nvPicPr>
            <p:cNvPr id="9" name="Image2">
              <a:extLst>
                <a:ext uri="{FF2B5EF4-FFF2-40B4-BE49-F238E27FC236}">
                  <a16:creationId xmlns:a16="http://schemas.microsoft.com/office/drawing/2014/main" id="{F8E1F8DA-F4F5-4972-8A7D-3588674420E0}"/>
                </a:ext>
              </a:extLst>
            </p:cNvPr>
            <p:cNvPicPr/>
            <p:nvPr/>
          </p:nvPicPr>
          <p:blipFill>
            <a:blip r:embed="rId3"/>
            <a:srcRect t="22349" r="72148" b="20509"/>
            <a:stretch/>
          </p:blipFill>
          <p:spPr>
            <a:xfrm>
              <a:off x="0" y="0"/>
              <a:ext cx="1002600" cy="993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Image2">
              <a:extLst>
                <a:ext uri="{FF2B5EF4-FFF2-40B4-BE49-F238E27FC236}">
                  <a16:creationId xmlns:a16="http://schemas.microsoft.com/office/drawing/2014/main" id="{2D47EC1B-41D4-4D5E-B50B-AFD1B07A2CB0}"/>
                </a:ext>
              </a:extLst>
            </p:cNvPr>
            <p:cNvPicPr/>
            <p:nvPr/>
          </p:nvPicPr>
          <p:blipFill>
            <a:blip r:embed="rId4"/>
            <a:srcRect l="27546"/>
            <a:stretch/>
          </p:blipFill>
          <p:spPr>
            <a:xfrm>
              <a:off x="1011600" y="48240"/>
              <a:ext cx="1337400" cy="89100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2A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rangées de salades</a:t>
            </a:r>
            <a:endParaRPr lang="fr-FR" sz="3200" dirty="0"/>
          </a:p>
          <a:p>
            <a:pPr fontAlgn="base"/>
            <a:r>
              <a:rPr lang="fr-FR" sz="3200" dirty="0"/>
              <a:t>Dans le jardin, il y a 30 salades.</a:t>
            </a:r>
          </a:p>
          <a:p>
            <a:pPr fontAlgn="base"/>
            <a:r>
              <a:rPr lang="fr-FR" sz="3200" dirty="0"/>
              <a:t>Sur chaque rangée, il y a le</a:t>
            </a:r>
          </a:p>
          <a:p>
            <a:pPr fontAlgn="base"/>
            <a:r>
              <a:rPr lang="fr-FR" sz="3200" dirty="0"/>
              <a:t>même nombre de salades.</a:t>
            </a:r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r>
              <a:rPr lang="fr-FR" sz="3200" dirty="0"/>
              <a:t>Combien a-t-on planté de rangées de salades 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E759F91-DA73-4714-B18B-D910E83E756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109495"/>
            <a:ext cx="4569272" cy="36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2A</a:t>
            </a:r>
          </a:p>
          <a:p>
            <a:pPr algn="ctr"/>
            <a:endParaRPr lang="fr-FR" sz="4800" dirty="0"/>
          </a:p>
          <a:p>
            <a:pPr fontAlgn="base"/>
            <a:r>
              <a:rPr lang="fr-FR" sz="3200" b="1" u="sng" dirty="0"/>
              <a:t>Les carrés</a:t>
            </a:r>
            <a:endParaRPr lang="fr-FR" sz="3200" dirty="0"/>
          </a:p>
          <a:p>
            <a:pPr fontAlgn="base"/>
            <a:r>
              <a:rPr lang="fr-FR" sz="3200" dirty="0"/>
              <a:t>Relie des points pour former un carré.</a:t>
            </a:r>
          </a:p>
          <a:p>
            <a:pPr fontAlgn="base"/>
            <a:r>
              <a:rPr lang="fr-FR" sz="3200" dirty="0"/>
              <a:t>Trouve tous les carrés possibles.</a:t>
            </a:r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n°1 :</a:t>
            </a:r>
            <a:r>
              <a:rPr lang="fr-FR" sz="2800" dirty="0"/>
              <a:t> problème atypique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6">
            <a:extLst>
              <a:ext uri="{FF2B5EF4-FFF2-40B4-BE49-F238E27FC236}">
                <a16:creationId xmlns:a16="http://schemas.microsoft.com/office/drawing/2014/main" id="{A06C9DE0-BF15-45A7-8D96-82A81CAA8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396374" y="2123282"/>
            <a:ext cx="350769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296367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2A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7">
            <a:extLst>
              <a:ext uri="{FF2B5EF4-FFF2-40B4-BE49-F238E27FC236}">
                <a16:creationId xmlns:a16="http://schemas.microsoft.com/office/drawing/2014/main" id="{BC3DB9AF-64C5-40CB-945A-2658744CADD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2321767" y="1558213"/>
            <a:ext cx="7548465" cy="41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94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147</Words>
  <Application>Microsoft Office PowerPoint</Application>
  <PresentationFormat>Grand écran</PresentationFormat>
  <Paragraphs>56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26</cp:revision>
  <dcterms:created xsi:type="dcterms:W3CDTF">2024-01-15T15:53:14Z</dcterms:created>
  <dcterms:modified xsi:type="dcterms:W3CDTF">2025-03-02T15:49:26Z</dcterms:modified>
</cp:coreProperties>
</file>